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57" r:id="rId3"/>
    <p:sldId id="385" r:id="rId4"/>
    <p:sldId id="386" r:id="rId5"/>
    <p:sldId id="387" r:id="rId6"/>
    <p:sldId id="388" r:id="rId7"/>
    <p:sldId id="353" r:id="rId8"/>
    <p:sldId id="354" r:id="rId9"/>
    <p:sldId id="355" r:id="rId10"/>
    <p:sldId id="389" r:id="rId11"/>
    <p:sldId id="358" r:id="rId12"/>
    <p:sldId id="360" r:id="rId13"/>
    <p:sldId id="384" r:id="rId14"/>
    <p:sldId id="361" r:id="rId15"/>
    <p:sldId id="362" r:id="rId16"/>
    <p:sldId id="368" r:id="rId17"/>
    <p:sldId id="366" r:id="rId18"/>
    <p:sldId id="367" r:id="rId19"/>
    <p:sldId id="369" r:id="rId20"/>
    <p:sldId id="50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00D6"/>
    <a:srgbClr val="CC66FF"/>
    <a:srgbClr val="5100A2"/>
    <a:srgbClr val="9933FF"/>
    <a:srgbClr val="663300"/>
    <a:srgbClr val="ECD7AE"/>
    <a:srgbClr val="F3E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9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03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35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5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37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6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1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82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7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04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1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0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519152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FA37A1F-9022-6A72-30A0-AABF50F90CD4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Pimp de school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1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9C82A1B-0A75-5412-B995-080AAD625BA3}"/>
              </a:ext>
            </a:extLst>
          </p:cNvPr>
          <p:cNvSpPr txBox="1"/>
          <p:nvPr/>
        </p:nvSpPr>
        <p:spPr>
          <a:xfrm>
            <a:off x="216000" y="216000"/>
            <a:ext cx="251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1.2  Inspraak</a:t>
            </a:r>
          </a:p>
        </p:txBody>
      </p:sp>
    </p:spTree>
    <p:extLst>
      <p:ext uri="{BB962C8B-B14F-4D97-AF65-F5344CB8AC3E}">
        <p14:creationId xmlns:p14="http://schemas.microsoft.com/office/powerpoint/2010/main" val="3760000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enfilm, kleding, clipart, Menselijk gezicht&#10;&#10;Automatisch gegenereerde beschrijving">
            <a:extLst>
              <a:ext uri="{FF2B5EF4-FFF2-40B4-BE49-F238E27FC236}">
                <a16:creationId xmlns:a16="http://schemas.microsoft.com/office/drawing/2014/main" id="{E28E915E-66A9-6A97-7846-362DCE8A9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12978"/>
          <a:stretch/>
        </p:blipFill>
        <p:spPr>
          <a:xfrm flipH="1">
            <a:off x="1818499" y="890041"/>
            <a:ext cx="6206706" cy="596795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71E6F3D-4ED5-D5A0-43CA-94E74051D123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Advies geven</a:t>
            </a:r>
          </a:p>
        </p:txBody>
      </p:sp>
    </p:spTree>
    <p:extLst>
      <p:ext uri="{BB962C8B-B14F-4D97-AF65-F5344CB8AC3E}">
        <p14:creationId xmlns:p14="http://schemas.microsoft.com/office/powerpoint/2010/main" val="2437547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8684AC95-FCB1-867A-4F43-1993C750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57" y="688489"/>
            <a:ext cx="6199285" cy="54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rouw, tekenfilm, kleding, glimlach&#10;&#10;Automatisch gegenereerde beschrijving">
            <a:extLst>
              <a:ext uri="{FF2B5EF4-FFF2-40B4-BE49-F238E27FC236}">
                <a16:creationId xmlns:a16="http://schemas.microsoft.com/office/drawing/2014/main" id="{8390034A-4A4F-00D1-EE8C-183C766BF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0" y="1302707"/>
            <a:ext cx="8752373" cy="53036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84DA9D4-CE64-9AD8-D359-C774F15FD298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377689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64527D8E-DD8A-BE73-3E3E-F9BC73055835}"/>
              </a:ext>
            </a:extLst>
          </p:cNvPr>
          <p:cNvGrpSpPr/>
          <p:nvPr/>
        </p:nvGrpSpPr>
        <p:grpSpPr>
          <a:xfrm>
            <a:off x="177380" y="1366896"/>
            <a:ext cx="8853544" cy="4829623"/>
            <a:chOff x="0" y="1366896"/>
            <a:chExt cx="9144000" cy="4829623"/>
          </a:xfrm>
        </p:grpSpPr>
        <p:pic>
          <p:nvPicPr>
            <p:cNvPr id="9" name="Afbeelding 8" descr="Afbeelding met cirkel, Kleurrijkheid, bol, creativiteit&#10;&#10;Automatisch gegenereerde beschrijving">
              <a:extLst>
                <a:ext uri="{FF2B5EF4-FFF2-40B4-BE49-F238E27FC236}">
                  <a16:creationId xmlns:a16="http://schemas.microsoft.com/office/drawing/2014/main" id="{6DD2AED4-43A0-7CC6-52E4-3DCD6A5E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54"/>
            <a:stretch/>
          </p:blipFill>
          <p:spPr>
            <a:xfrm>
              <a:off x="241509" y="1932534"/>
              <a:ext cx="2780973" cy="2062104"/>
            </a:xfrm>
            <a:prstGeom prst="rect">
              <a:avLst/>
            </a:prstGeom>
          </p:spPr>
        </p:pic>
        <p:pic>
          <p:nvPicPr>
            <p:cNvPr id="6" name="Afbeelding 5" descr="Afbeelding met cirkel, Kleurrijkheid, bol, creativiteit&#10;&#10;Automatisch gegenereerde beschrijving">
              <a:extLst>
                <a:ext uri="{FF2B5EF4-FFF2-40B4-BE49-F238E27FC236}">
                  <a16:creationId xmlns:a16="http://schemas.microsoft.com/office/drawing/2014/main" id="{2DCA5028-314C-6ADA-855E-AA07EB49A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54"/>
            <a:stretch/>
          </p:blipFill>
          <p:spPr>
            <a:xfrm>
              <a:off x="6044964" y="1366896"/>
              <a:ext cx="2780973" cy="2062104"/>
            </a:xfrm>
            <a:prstGeom prst="rect">
              <a:avLst/>
            </a:prstGeom>
          </p:spPr>
        </p:pic>
        <p:pic>
          <p:nvPicPr>
            <p:cNvPr id="4" name="Afbeelding 3" descr="Afbeelding met ontwerp&#10;&#10;Beschrijving automatisch gegenereerd met lage betrouwbaarheid">
              <a:extLst>
                <a:ext uri="{FF2B5EF4-FFF2-40B4-BE49-F238E27FC236}">
                  <a16:creationId xmlns:a16="http://schemas.microsoft.com/office/drawing/2014/main" id="{9B3EEE94-8F80-91D3-F374-5CEF5FB85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59625"/>
              <a:ext cx="9144000" cy="3136894"/>
            </a:xfrm>
            <a:prstGeom prst="rect">
              <a:avLst/>
            </a:prstGeom>
          </p:spPr>
        </p:pic>
        <p:sp>
          <p:nvSpPr>
            <p:cNvPr id="10" name="Tekstvak 8">
              <a:extLst>
                <a:ext uri="{FF2B5EF4-FFF2-40B4-BE49-F238E27FC236}">
                  <a16:creationId xmlns:a16="http://schemas.microsoft.com/office/drawing/2014/main" id="{BC8730A3-CC29-7C4C-CE33-F697454DBD27}"/>
                </a:ext>
              </a:extLst>
            </p:cNvPr>
            <p:cNvSpPr txBox="1"/>
            <p:nvPr/>
          </p:nvSpPr>
          <p:spPr>
            <a:xfrm>
              <a:off x="241509" y="2783021"/>
              <a:ext cx="2780973" cy="55320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Wat wil </a:t>
              </a:r>
              <a:r>
                <a:rPr lang="nl-NL" sz="2800" b="1" i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ik</a:t>
              </a:r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2800" kern="100" dirty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kstvak 8">
              <a:extLst>
                <a:ext uri="{FF2B5EF4-FFF2-40B4-BE49-F238E27FC236}">
                  <a16:creationId xmlns:a16="http://schemas.microsoft.com/office/drawing/2014/main" id="{ED4FF84C-154F-D825-3326-FC2CC10C7391}"/>
                </a:ext>
              </a:extLst>
            </p:cNvPr>
            <p:cNvSpPr txBox="1"/>
            <p:nvPr/>
          </p:nvSpPr>
          <p:spPr>
            <a:xfrm>
              <a:off x="6044963" y="2121344"/>
              <a:ext cx="2780973" cy="55320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Wat wil </a:t>
              </a:r>
              <a:r>
                <a:rPr lang="nl-NL" sz="2800" b="1" i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jij</a:t>
              </a:r>
              <a:r>
                <a:rPr lang="nl-NL" sz="2800" b="1" kern="100" dirty="0">
                  <a:solidFill>
                    <a:schemeClr val="bg1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2800" kern="100" dirty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C4DB6F13-9878-9EBF-C475-5EE15CA94F1B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355510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C48EC78-EFEC-5916-D384-DD2D7E446A4E}"/>
              </a:ext>
            </a:extLst>
          </p:cNvPr>
          <p:cNvSpPr txBox="1"/>
          <p:nvPr/>
        </p:nvSpPr>
        <p:spPr>
          <a:xfrm>
            <a:off x="215999" y="216000"/>
            <a:ext cx="33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1.3 Pimpen doe je zo</a:t>
            </a:r>
          </a:p>
        </p:txBody>
      </p:sp>
    </p:spTree>
    <p:extLst>
      <p:ext uri="{BB962C8B-B14F-4D97-AF65-F5344CB8AC3E}">
        <p14:creationId xmlns:p14="http://schemas.microsoft.com/office/powerpoint/2010/main" val="396605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C4DEAF3-E583-ABA8-1879-7BBA8E106D9C}"/>
              </a:ext>
            </a:extLst>
          </p:cNvPr>
          <p:cNvSpPr txBox="1"/>
          <p:nvPr/>
        </p:nvSpPr>
        <p:spPr>
          <a:xfrm>
            <a:off x="177381" y="448105"/>
            <a:ext cx="2003111" cy="523220"/>
          </a:xfrm>
          <a:prstGeom prst="rect">
            <a:avLst/>
          </a:prstGeom>
          <a:solidFill>
            <a:srgbClr val="6B00D6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Kamer 1</a:t>
            </a:r>
          </a:p>
        </p:txBody>
      </p:sp>
      <p:pic>
        <p:nvPicPr>
          <p:cNvPr id="4" name="Afbeelding 3" descr="Afbeelding met muur, overdekt, vloer, interieurontwerp&#10;&#10;Automatisch gegenereerde beschrijving">
            <a:extLst>
              <a:ext uri="{FF2B5EF4-FFF2-40B4-BE49-F238E27FC236}">
                <a16:creationId xmlns:a16="http://schemas.microsoft.com/office/drawing/2014/main" id="{4AA068E0-576E-B1EC-72E8-CC080FF8894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r="-1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38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overdekt, meubels, muur, ladenkast&#10;&#10;Automatisch gegenereerde beschrijving">
            <a:extLst>
              <a:ext uri="{FF2B5EF4-FFF2-40B4-BE49-F238E27FC236}">
                <a16:creationId xmlns:a16="http://schemas.microsoft.com/office/drawing/2014/main" id="{40B9F76E-15EE-1F48-3C2E-47EAB52235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13E6F01-EFAF-6CA2-D9A7-9F29F4B019F8}"/>
              </a:ext>
            </a:extLst>
          </p:cNvPr>
          <p:cNvSpPr txBox="1"/>
          <p:nvPr/>
        </p:nvSpPr>
        <p:spPr>
          <a:xfrm>
            <a:off x="177381" y="448105"/>
            <a:ext cx="2003111" cy="523220"/>
          </a:xfrm>
          <a:prstGeom prst="rect">
            <a:avLst/>
          </a:prstGeom>
          <a:solidFill>
            <a:srgbClr val="6B00D6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Kamer 2</a:t>
            </a:r>
          </a:p>
        </p:txBody>
      </p:sp>
    </p:spTree>
    <p:extLst>
      <p:ext uri="{BB962C8B-B14F-4D97-AF65-F5344CB8AC3E}">
        <p14:creationId xmlns:p14="http://schemas.microsoft.com/office/powerpoint/2010/main" val="79877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7C1F36-A320-C176-9E5A-84EDCE4F3E32}"/>
              </a:ext>
            </a:extLst>
          </p:cNvPr>
          <p:cNvSpPr txBox="1"/>
          <p:nvPr/>
        </p:nvSpPr>
        <p:spPr>
          <a:xfrm>
            <a:off x="177381" y="448105"/>
            <a:ext cx="2003111" cy="523220"/>
          </a:xfrm>
          <a:prstGeom prst="rect">
            <a:avLst/>
          </a:prstGeom>
          <a:solidFill>
            <a:srgbClr val="6B00D6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Kamer 3</a:t>
            </a:r>
          </a:p>
        </p:txBody>
      </p:sp>
      <p:pic>
        <p:nvPicPr>
          <p:cNvPr id="6" name="Afbeelding 5" descr="Afbeelding met overdekt, meubels, muur, interieurontwerp&#10;&#10;Automatisch gegenereerde beschrijving">
            <a:extLst>
              <a:ext uri="{FF2B5EF4-FFF2-40B4-BE49-F238E27FC236}">
                <a16:creationId xmlns:a16="http://schemas.microsoft.com/office/drawing/2014/main" id="{E7D73585-C585-857A-1FE3-6AB3A47CC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85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64C00F7-760D-63B6-1043-A8799F3F49BF}"/>
              </a:ext>
            </a:extLst>
          </p:cNvPr>
          <p:cNvGrpSpPr/>
          <p:nvPr/>
        </p:nvGrpSpPr>
        <p:grpSpPr>
          <a:xfrm>
            <a:off x="3384000" y="1296000"/>
            <a:ext cx="2340000" cy="2340000"/>
            <a:chOff x="3194137" y="1191446"/>
            <a:chExt cx="2520000" cy="2520000"/>
          </a:xfrm>
        </p:grpSpPr>
        <p:pic>
          <p:nvPicPr>
            <p:cNvPr id="7" name="Afbeelding 6" descr="Afbeelding met schets, stoel, meubels, ontwerp&#10;&#10;Automatisch gegenereerde beschrijving">
              <a:extLst>
                <a:ext uri="{FF2B5EF4-FFF2-40B4-BE49-F238E27FC236}">
                  <a16:creationId xmlns:a16="http://schemas.microsoft.com/office/drawing/2014/main" id="{A65F9BB2-E31D-2783-0DB8-F435172F8637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6" r="6525" b="6421"/>
            <a:stretch/>
          </p:blipFill>
          <p:spPr bwMode="auto">
            <a:xfrm>
              <a:off x="3194137" y="1191446"/>
              <a:ext cx="2520000" cy="24236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2124A25-F6AE-1E45-2183-8D70976FE265}"/>
                </a:ext>
              </a:extLst>
            </p:cNvPr>
            <p:cNvSpPr/>
            <p:nvPr/>
          </p:nvSpPr>
          <p:spPr>
            <a:xfrm>
              <a:off x="3194137" y="1191446"/>
              <a:ext cx="2520000" cy="25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6DED3F04-D654-2550-5F82-4F154D215BE9}"/>
              </a:ext>
            </a:extLst>
          </p:cNvPr>
          <p:cNvGrpSpPr/>
          <p:nvPr/>
        </p:nvGrpSpPr>
        <p:grpSpPr>
          <a:xfrm>
            <a:off x="684000" y="1296000"/>
            <a:ext cx="2340000" cy="2340000"/>
            <a:chOff x="507178" y="1007238"/>
            <a:chExt cx="2520000" cy="2520000"/>
          </a:xfrm>
        </p:grpSpPr>
        <p:pic>
          <p:nvPicPr>
            <p:cNvPr id="4" name="Afbeelding 3" descr="Afbeelding met cirkel, ontwerp, symbool, Graphics&#10;&#10;Automatisch gegenereerde beschrijving">
              <a:extLst>
                <a:ext uri="{FF2B5EF4-FFF2-40B4-BE49-F238E27FC236}">
                  <a16:creationId xmlns:a16="http://schemas.microsoft.com/office/drawing/2014/main" id="{CA3D742B-5E51-4168-8CB6-B56EAD18E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9" t="16986" r="17305" b="16347"/>
            <a:stretch/>
          </p:blipFill>
          <p:spPr>
            <a:xfrm>
              <a:off x="678422" y="1154084"/>
              <a:ext cx="2177512" cy="2226309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7C41CF9-8ABB-E254-7F82-9907701783A4}"/>
                </a:ext>
              </a:extLst>
            </p:cNvPr>
            <p:cNvSpPr/>
            <p:nvPr/>
          </p:nvSpPr>
          <p:spPr>
            <a:xfrm>
              <a:off x="507178" y="1007238"/>
              <a:ext cx="2520000" cy="25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3" name="Afbeelding 12" descr="Afbeelding met schets, diagram, ontwerp&#10;&#10;Automatisch gegenereerde beschrijving">
            <a:extLst>
              <a:ext uri="{FF2B5EF4-FFF2-40B4-BE49-F238E27FC236}">
                <a16:creationId xmlns:a16="http://schemas.microsoft.com/office/drawing/2014/main" id="{663279A6-B868-CFD2-2B04-72197ECC5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0" y="1296000"/>
            <a:ext cx="2340000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Afbeelding 14" descr="Afbeelding met schets, tekening, clipart, illustratie&#10;&#10;Automatisch gegenereerde beschrijving">
            <a:extLst>
              <a:ext uri="{FF2B5EF4-FFF2-40B4-BE49-F238E27FC236}">
                <a16:creationId xmlns:a16="http://schemas.microsoft.com/office/drawing/2014/main" id="{8092FDE8-018B-6FE2-8E52-AB96C69FD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4069895"/>
            <a:ext cx="2340000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Afbeelding 16" descr="Afbeelding met tekening, schets, Krabbeltje, kunst&#10;&#10;Automatisch gegenereerde beschrijving">
            <a:extLst>
              <a:ext uri="{FF2B5EF4-FFF2-40B4-BE49-F238E27FC236}">
                <a16:creationId xmlns:a16="http://schemas.microsoft.com/office/drawing/2014/main" id="{01A8F335-16E9-0835-CC6E-8C48D1E522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/>
          <a:stretch/>
        </p:blipFill>
        <p:spPr>
          <a:xfrm>
            <a:off x="3384000" y="4069895"/>
            <a:ext cx="2340000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Afbeelding 18" descr="Afbeelding met clipart, creativiteit&#10;&#10;Automatisch gegenereerde beschrijving">
            <a:extLst>
              <a:ext uri="{FF2B5EF4-FFF2-40B4-BE49-F238E27FC236}">
                <a16:creationId xmlns:a16="http://schemas.microsoft.com/office/drawing/2014/main" id="{FF44B5D7-4817-28AE-1665-EF98F9718A28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t="11655" r="6179" b="9038"/>
          <a:stretch/>
        </p:blipFill>
        <p:spPr>
          <a:xfrm>
            <a:off x="6084000" y="4069895"/>
            <a:ext cx="2340000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2B47ABBD-DB7E-3D97-E7A6-5EC943DE3908}"/>
              </a:ext>
            </a:extLst>
          </p:cNvPr>
          <p:cNvSpPr txBox="1"/>
          <p:nvPr/>
        </p:nvSpPr>
        <p:spPr>
          <a:xfrm>
            <a:off x="177381" y="448105"/>
            <a:ext cx="2678553" cy="523220"/>
          </a:xfrm>
          <a:prstGeom prst="rect">
            <a:avLst/>
          </a:prstGeom>
          <a:solidFill>
            <a:srgbClr val="6B00D6"/>
          </a:solidFill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Minpunten</a:t>
            </a:r>
          </a:p>
        </p:txBody>
      </p:sp>
    </p:spTree>
    <p:extLst>
      <p:ext uri="{BB962C8B-B14F-4D97-AF65-F5344CB8AC3E}">
        <p14:creationId xmlns:p14="http://schemas.microsoft.com/office/powerpoint/2010/main" val="626908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11A9E9C-E9E4-1AB1-BD9D-C9978C68BD28}"/>
              </a:ext>
            </a:extLst>
          </p:cNvPr>
          <p:cNvSpPr txBox="1"/>
          <p:nvPr/>
        </p:nvSpPr>
        <p:spPr>
          <a:xfrm>
            <a:off x="216000" y="216000"/>
            <a:ext cx="35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1.1 Vroeger en nu</a:t>
            </a:r>
          </a:p>
        </p:txBody>
      </p:sp>
    </p:spTree>
    <p:extLst>
      <p:ext uri="{BB962C8B-B14F-4D97-AF65-F5344CB8AC3E}">
        <p14:creationId xmlns:p14="http://schemas.microsoft.com/office/powerpoint/2010/main" val="81929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91D8F41-3748-D51D-9ECC-BE8BDB0F2B98}"/>
              </a:ext>
            </a:extLst>
          </p:cNvPr>
          <p:cNvSpPr txBox="1"/>
          <p:nvPr/>
        </p:nvSpPr>
        <p:spPr>
          <a:xfrm>
            <a:off x="215999" y="216000"/>
            <a:ext cx="33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overdekt, tafel, persoon&#10;&#10;Automatisch gegenereerde beschrijving">
            <a:extLst>
              <a:ext uri="{FF2B5EF4-FFF2-40B4-BE49-F238E27FC236}">
                <a16:creationId xmlns:a16="http://schemas.microsoft.com/office/drawing/2014/main" id="{B5594D96-A3D5-B07B-31C2-9073ECC317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0" y="999000"/>
            <a:ext cx="7847939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65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muur, meubels, zwart-wit&#10;&#10;Automatisch gegenereerde beschrijving">
            <a:extLst>
              <a:ext uri="{FF2B5EF4-FFF2-40B4-BE49-F238E27FC236}">
                <a16:creationId xmlns:a16="http://schemas.microsoft.com/office/drawing/2014/main" id="{60266D23-DB40-9C68-EC6F-2A85AEA0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" r="1210"/>
          <a:stretch/>
        </p:blipFill>
        <p:spPr>
          <a:xfrm>
            <a:off x="647322" y="999000"/>
            <a:ext cx="7849356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758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tekst, Menselijk gezicht&#10;&#10;Automatisch gegenereerde beschrijving">
            <a:extLst>
              <a:ext uri="{FF2B5EF4-FFF2-40B4-BE49-F238E27FC236}">
                <a16:creationId xmlns:a16="http://schemas.microsoft.com/office/drawing/2014/main" id="{0D2BA8E4-BCBC-6F2B-AE75-9E63AD41DF56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  <a14:imgEffect>
                      <a14:saturation sat="0"/>
                    </a14:imgEffect>
                    <a14:imgEffect>
                      <a14:brightnessContrast bright="9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7" b="1844"/>
          <a:stretch/>
        </p:blipFill>
        <p:spPr>
          <a:xfrm>
            <a:off x="648000" y="999000"/>
            <a:ext cx="7848000" cy="4860000"/>
          </a:xfrm>
          <a:prstGeom prst="rect">
            <a:avLst/>
          </a:prstGeom>
          <a:solidFill>
            <a:schemeClr val="bg1"/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401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0DBDF-346A-2DD5-230B-B7721EDE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n, persoon, kleding, heer&#10;&#10;Automatisch gegenereerde beschrijving">
            <a:extLst>
              <a:ext uri="{FF2B5EF4-FFF2-40B4-BE49-F238E27FC236}">
                <a16:creationId xmlns:a16="http://schemas.microsoft.com/office/drawing/2014/main" id="{C6C4FC80-D735-8EC6-0028-8D19C611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52236"/>
            <a:ext cx="3757948" cy="640242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28DF779-8878-1145-CF7A-F149F78D85A4}"/>
              </a:ext>
            </a:extLst>
          </p:cNvPr>
          <p:cNvSpPr txBox="1"/>
          <p:nvPr/>
        </p:nvSpPr>
        <p:spPr>
          <a:xfrm>
            <a:off x="4280935" y="303335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5B19C43C-5537-CABE-04E9-8E552B5E85A4}"/>
              </a:ext>
            </a:extLst>
          </p:cNvPr>
          <p:cNvSpPr/>
          <p:nvPr/>
        </p:nvSpPr>
        <p:spPr>
          <a:xfrm>
            <a:off x="4815956" y="2004647"/>
            <a:ext cx="3560885" cy="1477328"/>
          </a:xfrm>
          <a:prstGeom prst="wedgeRectCallout">
            <a:avLst>
              <a:gd name="adj1" fmla="val -63899"/>
              <a:gd name="adj2" fmla="val -9159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9BCB7B-9BE9-1EEF-F12B-A43FD2ED0A6F}"/>
              </a:ext>
            </a:extLst>
          </p:cNvPr>
          <p:cNvSpPr txBox="1"/>
          <p:nvPr/>
        </p:nvSpPr>
        <p:spPr>
          <a:xfrm>
            <a:off x="4883363" y="2004646"/>
            <a:ext cx="3493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Zo doen we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het hier,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</p:spTree>
    <p:extLst>
      <p:ext uri="{BB962C8B-B14F-4D97-AF65-F5344CB8AC3E}">
        <p14:creationId xmlns:p14="http://schemas.microsoft.com/office/powerpoint/2010/main" val="402380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oek, Menselijk gezicht, kleding&#10;&#10;Automatisch gegenereerde beschrijving">
            <a:extLst>
              <a:ext uri="{FF2B5EF4-FFF2-40B4-BE49-F238E27FC236}">
                <a16:creationId xmlns:a16="http://schemas.microsoft.com/office/drawing/2014/main" id="{54E41CF8-83A7-3F4A-FC67-0DB9E168CF10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9"/>
                    </a14:imgEffect>
                    <a14:imgEffect>
                      <a14:colorTemperature colorTemp="6478"/>
                    </a14:imgEffect>
                    <a14:imgEffect>
                      <a14:saturation sat="0"/>
                    </a14:imgEffect>
                    <a14:imgEffect>
                      <a14:brightnessContrast bright="-1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7" b="5362"/>
          <a:stretch/>
        </p:blipFill>
        <p:spPr>
          <a:xfrm>
            <a:off x="648000" y="999000"/>
            <a:ext cx="7848000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6633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8631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8C5C6604-1D92-9CE7-44F9-1320558B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499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68DE9AE-CB77-5C6C-D06E-EF807AE506DD}"/>
              </a:ext>
            </a:extLst>
          </p:cNvPr>
          <p:cNvSpPr txBox="1"/>
          <p:nvPr/>
        </p:nvSpPr>
        <p:spPr>
          <a:xfrm>
            <a:off x="4892888" y="360485"/>
            <a:ext cx="3959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C585C5E4-CCFA-1514-C2F2-B975F6693A60}"/>
              </a:ext>
            </a:extLst>
          </p:cNvPr>
          <p:cNvSpPr/>
          <p:nvPr/>
        </p:nvSpPr>
        <p:spPr>
          <a:xfrm>
            <a:off x="5358881" y="2485857"/>
            <a:ext cx="3560885" cy="1477328"/>
          </a:xfrm>
          <a:prstGeom prst="wedgeRectCallout">
            <a:avLst>
              <a:gd name="adj1" fmla="val -75134"/>
              <a:gd name="adj2" fmla="val -38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97404-96E5-1B69-79DF-B583320CFECE}"/>
              </a:ext>
            </a:extLst>
          </p:cNvPr>
          <p:cNvSpPr txBox="1"/>
          <p:nvPr/>
        </p:nvSpPr>
        <p:spPr>
          <a:xfrm>
            <a:off x="5536940" y="2642821"/>
            <a:ext cx="349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Wat vinden jullie hiervan?</a:t>
            </a:r>
          </a:p>
        </p:txBody>
      </p:sp>
    </p:spTree>
    <p:extLst>
      <p:ext uri="{BB962C8B-B14F-4D97-AF65-F5344CB8AC3E}">
        <p14:creationId xmlns:p14="http://schemas.microsoft.com/office/powerpoint/2010/main" val="3638045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EDFEFB1B-61FF-462E-7C19-25F21CEF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"/>
          <a:stretch/>
        </p:blipFill>
        <p:spPr>
          <a:xfrm>
            <a:off x="503482" y="998513"/>
            <a:ext cx="8137036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09314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1090</TotalTime>
  <Words>53</Words>
  <Application>Microsoft Office PowerPoint</Application>
  <PresentationFormat>Diavoorstelling (4:3)</PresentationFormat>
  <Paragraphs>22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16</cp:revision>
  <dcterms:created xsi:type="dcterms:W3CDTF">2024-01-08T10:15:24Z</dcterms:created>
  <dcterms:modified xsi:type="dcterms:W3CDTF">2024-03-21T20:17:48Z</dcterms:modified>
</cp:coreProperties>
</file>